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notesMasterIdLst>
    <p:notesMasterId r:id="rId16"/>
  </p:notesMasterIdLst>
  <p:sldIdLst>
    <p:sldId id="257" r:id="rId2"/>
    <p:sldId id="258" r:id="rId3"/>
    <p:sldId id="278" r:id="rId4"/>
    <p:sldId id="279" r:id="rId5"/>
    <p:sldId id="281" r:id="rId6"/>
    <p:sldId id="291" r:id="rId7"/>
    <p:sldId id="282" r:id="rId8"/>
    <p:sldId id="284" r:id="rId9"/>
    <p:sldId id="285" r:id="rId10"/>
    <p:sldId id="286" r:id="rId11"/>
    <p:sldId id="287" r:id="rId12"/>
    <p:sldId id="289" r:id="rId13"/>
    <p:sldId id="290" r:id="rId14"/>
    <p:sldId id="292" r:id="rId15"/>
  </p:sldIdLst>
  <p:sldSz cx="18291175" cy="1028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3E635A3F-8DDB-3C41-B1DF-5AF722130251}">
          <p14:sldIdLst>
            <p14:sldId id="257"/>
            <p14:sldId id="258"/>
            <p14:sldId id="278"/>
            <p14:sldId id="279"/>
            <p14:sldId id="281"/>
            <p14:sldId id="291"/>
            <p14:sldId id="282"/>
            <p14:sldId id="284"/>
            <p14:sldId id="285"/>
            <p14:sldId id="286"/>
            <p14:sldId id="287"/>
            <p14:sldId id="289"/>
            <p14:sldId id="290"/>
            <p14:sldId id="292"/>
          </p14:sldIdLst>
        </p14:section>
        <p14:section name="guidelines" id="{DA7DDE5E-D1C9-154F-8776-D2DD77E8216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0E0"/>
    <a:srgbClr val="6AB459"/>
    <a:srgbClr val="6AC859"/>
    <a:srgbClr val="6AAB59"/>
    <a:srgbClr val="3A3A3A"/>
    <a:srgbClr val="2A2A2B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0449"/>
  </p:normalViewPr>
  <p:slideViewPr>
    <p:cSldViewPr snapToGrid="0">
      <p:cViewPr varScale="1">
        <p:scale>
          <a:sx n="70" d="100"/>
          <a:sy n="70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EDBB2-BFEF-4B84-97EC-84D3E7A04C7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2CFB7-D7D6-48EE-AF62-F86DC663C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4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_section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F888-2A6D-3134-E974-1DD98552B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519" y="2471591"/>
            <a:ext cx="15776138" cy="2938588"/>
          </a:xfrm>
        </p:spPr>
        <p:txBody>
          <a:bodyPr/>
          <a:lstStyle>
            <a:lvl1pPr algn="ctr">
              <a:defRPr sz="6001" b="0" i="0">
                <a:latin typeface="Montserrat Medium" pitchFamily="2" charset="77"/>
              </a:defRPr>
            </a:lvl1pPr>
          </a:lstStyle>
          <a:p>
            <a:r>
              <a:rPr lang="en-GB" dirty="0"/>
              <a:t>Click to Add Course/Section Title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F65FB6-162D-B8E6-A241-36BF6A2F9B1C}"/>
              </a:ext>
            </a:extLst>
          </p:cNvPr>
          <p:cNvSpPr/>
          <p:nvPr/>
        </p:nvSpPr>
        <p:spPr>
          <a:xfrm>
            <a:off x="15897183" y="9472714"/>
            <a:ext cx="2393992" cy="815874"/>
          </a:xfrm>
          <a:prstGeom prst="rect">
            <a:avLst/>
          </a:prstGeom>
          <a:solidFill>
            <a:srgbClr val="2A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56C920-A6D6-73B8-0711-59E1A9B1B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6" y="249074"/>
            <a:ext cx="3487971" cy="935214"/>
          </a:xfrm>
          <a:prstGeom prst="rect">
            <a:avLst/>
          </a:prstGeom>
        </p:spPr>
      </p:pic>
      <p:sp>
        <p:nvSpPr>
          <p:cNvPr id="12" name="Block Arc 11">
            <a:extLst>
              <a:ext uri="{FF2B5EF4-FFF2-40B4-BE49-F238E27FC236}">
                <a16:creationId xmlns:a16="http://schemas.microsoft.com/office/drawing/2014/main" id="{B8EA580C-AD49-183E-AF9D-22FBD82CCD7D}"/>
              </a:ext>
            </a:extLst>
          </p:cNvPr>
          <p:cNvSpPr/>
          <p:nvPr/>
        </p:nvSpPr>
        <p:spPr>
          <a:xfrm rot="10800000">
            <a:off x="4384410" y="-1083600"/>
            <a:ext cx="2167576" cy="21672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0200D2-B823-1422-093F-5675D76C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62" b="31135"/>
          <a:stretch/>
        </p:blipFill>
        <p:spPr>
          <a:xfrm>
            <a:off x="14700359" y="7350000"/>
            <a:ext cx="3590816" cy="2938588"/>
          </a:xfrm>
          <a:prstGeom prst="rect">
            <a:avLst/>
          </a:prstGeom>
        </p:spPr>
      </p:pic>
      <p:sp>
        <p:nvSpPr>
          <p:cNvPr id="18" name="Doughnut 17">
            <a:extLst>
              <a:ext uri="{FF2B5EF4-FFF2-40B4-BE49-F238E27FC236}">
                <a16:creationId xmlns:a16="http://schemas.microsoft.com/office/drawing/2014/main" id="{F88EF9DC-B2B4-255E-F02A-2881A3301445}"/>
              </a:ext>
            </a:extLst>
          </p:cNvPr>
          <p:cNvSpPr/>
          <p:nvPr/>
        </p:nvSpPr>
        <p:spPr>
          <a:xfrm>
            <a:off x="16899163" y="6936792"/>
            <a:ext cx="880358" cy="880205"/>
          </a:xfrm>
          <a:prstGeom prst="donut">
            <a:avLst>
              <a:gd name="adj" fmla="val 2406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B2D569-3245-DFE2-308E-A448DA6091C4}"/>
              </a:ext>
            </a:extLst>
          </p:cNvPr>
          <p:cNvGrpSpPr/>
          <p:nvPr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21" name="Cross 20">
              <a:extLst>
                <a:ext uri="{FF2B5EF4-FFF2-40B4-BE49-F238E27FC236}">
                  <a16:creationId xmlns:a16="http://schemas.microsoft.com/office/drawing/2014/main" id="{31510F22-5D99-CAB9-22EE-23C9C53A5BF0}"/>
                </a:ext>
              </a:extLst>
            </p:cNvPr>
            <p:cNvSpPr/>
            <p:nvPr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B7CD8D2-3954-5E48-EC3A-449201B28362}"/>
                </a:ext>
              </a:extLst>
            </p:cNvPr>
            <p:cNvSpPr/>
            <p:nvPr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8375F1F-CAAF-4858-8FBF-BB2F987BC412}"/>
              </a:ext>
            </a:extLst>
          </p:cNvPr>
          <p:cNvSpPr/>
          <p:nvPr userDrawn="1"/>
        </p:nvSpPr>
        <p:spPr>
          <a:xfrm>
            <a:off x="15897183" y="9472714"/>
            <a:ext cx="2393992" cy="815874"/>
          </a:xfrm>
          <a:prstGeom prst="rect">
            <a:avLst/>
          </a:prstGeom>
          <a:solidFill>
            <a:srgbClr val="2A2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79A86-01C9-4426-BE37-A2DA07AC3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1596" y="249074"/>
            <a:ext cx="3487971" cy="935214"/>
          </a:xfrm>
          <a:prstGeom prst="rect">
            <a:avLst/>
          </a:prstGeom>
        </p:spPr>
      </p:pic>
      <p:sp>
        <p:nvSpPr>
          <p:cNvPr id="14" name="Block Arc 13">
            <a:extLst>
              <a:ext uri="{FF2B5EF4-FFF2-40B4-BE49-F238E27FC236}">
                <a16:creationId xmlns:a16="http://schemas.microsoft.com/office/drawing/2014/main" id="{71E8FD85-A1BC-443E-B267-8C071E7FAD0F}"/>
              </a:ext>
            </a:extLst>
          </p:cNvPr>
          <p:cNvSpPr/>
          <p:nvPr userDrawn="1"/>
        </p:nvSpPr>
        <p:spPr>
          <a:xfrm rot="10800000">
            <a:off x="4384410" y="-1083600"/>
            <a:ext cx="2167576" cy="21672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89B915-410C-4735-B938-CD5935893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5362" b="31135"/>
          <a:stretch/>
        </p:blipFill>
        <p:spPr>
          <a:xfrm>
            <a:off x="14700359" y="7350000"/>
            <a:ext cx="3590816" cy="2938588"/>
          </a:xfrm>
          <a:prstGeom prst="rect">
            <a:avLst/>
          </a:prstGeom>
        </p:spPr>
      </p:pic>
      <p:sp>
        <p:nvSpPr>
          <p:cNvPr id="17" name="Doughnut 17">
            <a:extLst>
              <a:ext uri="{FF2B5EF4-FFF2-40B4-BE49-F238E27FC236}">
                <a16:creationId xmlns:a16="http://schemas.microsoft.com/office/drawing/2014/main" id="{24C3CB8F-E6D6-46FA-89B7-525B490FEFEB}"/>
              </a:ext>
            </a:extLst>
          </p:cNvPr>
          <p:cNvSpPr/>
          <p:nvPr userDrawn="1"/>
        </p:nvSpPr>
        <p:spPr>
          <a:xfrm>
            <a:off x="16899163" y="6936792"/>
            <a:ext cx="880358" cy="880205"/>
          </a:xfrm>
          <a:prstGeom prst="donut">
            <a:avLst>
              <a:gd name="adj" fmla="val 2406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BCC270-6AD2-4FBE-A16F-31C152B4FB16}"/>
              </a:ext>
            </a:extLst>
          </p:cNvPr>
          <p:cNvGrpSpPr/>
          <p:nvPr userDrawn="1"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827E9A10-2BA9-485B-923D-295ABA11F45C}"/>
                </a:ext>
              </a:extLst>
            </p:cNvPr>
            <p:cNvSpPr/>
            <p:nvPr userDrawn="1"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6F8CFE-91D5-410D-88DD-70378DD9AB7B}"/>
                </a:ext>
              </a:extLst>
            </p:cNvPr>
            <p:cNvSpPr/>
            <p:nvPr userDrawn="1"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404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Up-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F888-2A6D-3134-E974-1DD98552B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519" y="1855774"/>
            <a:ext cx="15776138" cy="2938588"/>
          </a:xfrm>
        </p:spPr>
        <p:txBody>
          <a:bodyPr anchor="b"/>
          <a:lstStyle>
            <a:lvl1pPr algn="l">
              <a:defRPr sz="6001" b="0" i="0">
                <a:latin typeface="Montserrat Medium" pitchFamily="2" charset="77"/>
              </a:defRPr>
            </a:lvl1pPr>
          </a:lstStyle>
          <a:p>
            <a:r>
              <a:rPr lang="en-GB" dirty="0"/>
              <a:t>Click to Add Next Section Title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B2D569-3245-DFE2-308E-A448DA6091C4}"/>
              </a:ext>
            </a:extLst>
          </p:cNvPr>
          <p:cNvGrpSpPr/>
          <p:nvPr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21" name="Cross 20">
              <a:extLst>
                <a:ext uri="{FF2B5EF4-FFF2-40B4-BE49-F238E27FC236}">
                  <a16:creationId xmlns:a16="http://schemas.microsoft.com/office/drawing/2014/main" id="{31510F22-5D99-CAB9-22EE-23C9C53A5BF0}"/>
                </a:ext>
              </a:extLst>
            </p:cNvPr>
            <p:cNvSpPr/>
            <p:nvPr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B7CD8D2-3954-5E48-EC3A-449201B28362}"/>
                </a:ext>
              </a:extLst>
            </p:cNvPr>
            <p:cNvSpPr/>
            <p:nvPr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447E491-D892-AE5E-5A68-E3C113AA2B14}"/>
              </a:ext>
            </a:extLst>
          </p:cNvPr>
          <p:cNvSpPr txBox="1">
            <a:spLocks/>
          </p:cNvSpPr>
          <p:nvPr/>
        </p:nvSpPr>
        <p:spPr>
          <a:xfrm>
            <a:off x="1257518" y="4982550"/>
            <a:ext cx="15776138" cy="1052158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ctr" defTabSz="137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1" b="0" i="0" kern="1200" baseline="0">
                <a:solidFill>
                  <a:schemeClr val="bg1"/>
                </a:solidFill>
                <a:latin typeface="Montserrat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GB" sz="3600" b="0" i="0" dirty="0">
                <a:solidFill>
                  <a:schemeClr val="accent3"/>
                </a:solidFill>
                <a:latin typeface="Montserrat" pitchFamily="2" charset="77"/>
              </a:rPr>
              <a:t>Up Next</a:t>
            </a:r>
            <a:endParaRPr lang="en-US" sz="3600" b="0" i="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4" name="Doughnut 3">
            <a:extLst>
              <a:ext uri="{FF2B5EF4-FFF2-40B4-BE49-F238E27FC236}">
                <a16:creationId xmlns:a16="http://schemas.microsoft.com/office/drawing/2014/main" id="{D05FF6F6-E0DB-9F8D-80A7-1EEAB3EB23BD}"/>
              </a:ext>
            </a:extLst>
          </p:cNvPr>
          <p:cNvSpPr/>
          <p:nvPr/>
        </p:nvSpPr>
        <p:spPr>
          <a:xfrm>
            <a:off x="17467194" y="159198"/>
            <a:ext cx="612135" cy="612029"/>
          </a:xfrm>
          <a:prstGeom prst="donut">
            <a:avLst>
              <a:gd name="adj" fmla="val 240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Montserrat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F94BFC-A845-4357-BB86-13867226A023}"/>
              </a:ext>
            </a:extLst>
          </p:cNvPr>
          <p:cNvGrpSpPr/>
          <p:nvPr userDrawn="1"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122B2DE4-5E64-4078-8608-A4393269BE3E}"/>
                </a:ext>
              </a:extLst>
            </p:cNvPr>
            <p:cNvSpPr/>
            <p:nvPr userDrawn="1"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701D93-2EFA-4E67-84EB-F3FEB4B06A7C}"/>
                </a:ext>
              </a:extLst>
            </p:cNvPr>
            <p:cNvSpPr/>
            <p:nvPr userDrawn="1"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D38BC92-4F5C-4B35-99F0-A1AB36546BE7}"/>
              </a:ext>
            </a:extLst>
          </p:cNvPr>
          <p:cNvSpPr txBox="1">
            <a:spLocks/>
          </p:cNvSpPr>
          <p:nvPr userDrawn="1"/>
        </p:nvSpPr>
        <p:spPr>
          <a:xfrm>
            <a:off x="1257518" y="4982550"/>
            <a:ext cx="15776138" cy="1052158"/>
          </a:xfrm>
          <a:prstGeom prst="rect">
            <a:avLst/>
          </a:prstGeom>
        </p:spPr>
        <p:txBody>
          <a:bodyPr vert="horz" lIns="90000" tIns="45720" rIns="91440" bIns="45720" rtlCol="0" anchor="t">
            <a:noAutofit/>
          </a:bodyPr>
          <a:lstStyle>
            <a:lvl1pPr algn="ctr" defTabSz="137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1" b="0" i="0" kern="1200" baseline="0">
                <a:solidFill>
                  <a:schemeClr val="bg1"/>
                </a:solidFill>
                <a:latin typeface="Montserrat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GB" sz="3600" b="0" i="0" dirty="0">
                <a:solidFill>
                  <a:schemeClr val="accent3"/>
                </a:solidFill>
                <a:latin typeface="Montserrat" pitchFamily="2" charset="77"/>
              </a:rPr>
              <a:t>Up Next</a:t>
            </a:r>
            <a:endParaRPr lang="en-US" sz="3600" b="0" i="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12" name="Doughnut 3">
            <a:extLst>
              <a:ext uri="{FF2B5EF4-FFF2-40B4-BE49-F238E27FC236}">
                <a16:creationId xmlns:a16="http://schemas.microsoft.com/office/drawing/2014/main" id="{90BA93BA-6748-4BEC-9A1A-54C3E0A5F077}"/>
              </a:ext>
            </a:extLst>
          </p:cNvPr>
          <p:cNvSpPr/>
          <p:nvPr userDrawn="1"/>
        </p:nvSpPr>
        <p:spPr>
          <a:xfrm>
            <a:off x="17467194" y="159198"/>
            <a:ext cx="612135" cy="612029"/>
          </a:xfrm>
          <a:prstGeom prst="donut">
            <a:avLst>
              <a:gd name="adj" fmla="val 240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054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04C41D-9735-AA7B-BB39-BCF7ABC0C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7519" y="1855774"/>
            <a:ext cx="15776138" cy="2938588"/>
          </a:xfrm>
        </p:spPr>
        <p:txBody>
          <a:bodyPr anchor="b"/>
          <a:lstStyle>
            <a:lvl1pPr algn="l">
              <a:defRPr sz="6001" b="0" i="0">
                <a:latin typeface="Montserrat Medium" pitchFamily="2" charset="77"/>
              </a:defRPr>
            </a:lvl1pPr>
          </a:lstStyle>
          <a:p>
            <a:r>
              <a:rPr lang="en-GB" dirty="0"/>
              <a:t>Click to Add Next Section Title</a:t>
            </a:r>
            <a:endParaRPr lang="en-US" dirty="0"/>
          </a:p>
        </p:txBody>
      </p:sp>
      <p:sp>
        <p:nvSpPr>
          <p:cNvPr id="6" name="Doughnut 3">
            <a:extLst>
              <a:ext uri="{FF2B5EF4-FFF2-40B4-BE49-F238E27FC236}">
                <a16:creationId xmlns:a16="http://schemas.microsoft.com/office/drawing/2014/main" id="{43090C0F-01FF-D375-2446-AED36AE71E94}"/>
              </a:ext>
            </a:extLst>
          </p:cNvPr>
          <p:cNvSpPr/>
          <p:nvPr userDrawn="1"/>
        </p:nvSpPr>
        <p:spPr>
          <a:xfrm>
            <a:off x="17467194" y="159198"/>
            <a:ext cx="612135" cy="612029"/>
          </a:xfrm>
          <a:prstGeom prst="donut">
            <a:avLst>
              <a:gd name="adj" fmla="val 240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Montserrat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60B52B-96B8-3896-116D-CBA9CC0BDC68}"/>
              </a:ext>
            </a:extLst>
          </p:cNvPr>
          <p:cNvGrpSpPr/>
          <p:nvPr userDrawn="1"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869DD3ED-2F0C-073F-3EB0-8901E7144C88}"/>
                </a:ext>
              </a:extLst>
            </p:cNvPr>
            <p:cNvSpPr/>
            <p:nvPr userDrawn="1"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004A75-60C4-62DE-69B9-D14FC8D56443}"/>
                </a:ext>
              </a:extLst>
            </p:cNvPr>
            <p:cNvSpPr/>
            <p:nvPr userDrawn="1"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8686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verview-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DAD3-4A38-150C-2AD0-BC33FAF9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2BC63B-3C0B-DE8E-9606-4A5737A9ABBD}"/>
              </a:ext>
            </a:extLst>
          </p:cNvPr>
          <p:cNvGrpSpPr/>
          <p:nvPr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5" name="Cross 4">
              <a:extLst>
                <a:ext uri="{FF2B5EF4-FFF2-40B4-BE49-F238E27FC236}">
                  <a16:creationId xmlns:a16="http://schemas.microsoft.com/office/drawing/2014/main" id="{D33E575A-5560-2968-1A1B-2E38C1FA03D0}"/>
                </a:ext>
              </a:extLst>
            </p:cNvPr>
            <p:cNvSpPr/>
            <p:nvPr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BA91F3-6856-62C5-39D9-303CFB5DDE33}"/>
                </a:ext>
              </a:extLst>
            </p:cNvPr>
            <p:cNvSpPr/>
            <p:nvPr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2BFC8B-65F7-6DE9-5536-2F8FBA8FC315}"/>
              </a:ext>
            </a:extLst>
          </p:cNvPr>
          <p:cNvSpPr txBox="1"/>
          <p:nvPr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9A72324-22E9-89DF-78C7-1A917F1D5A8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2406" y="2120948"/>
            <a:ext cx="16598685" cy="7329537"/>
          </a:xfrm>
        </p:spPr>
        <p:txBody>
          <a:bodyPr/>
          <a:lstStyle/>
          <a:p>
            <a:pPr lvl="0"/>
            <a:r>
              <a:rPr lang="en-GB" dirty="0"/>
              <a:t>First level </a:t>
            </a:r>
          </a:p>
          <a:p>
            <a:pPr lvl="1"/>
            <a:r>
              <a:rPr lang="en-GB" dirty="0"/>
              <a:t>Second level </a:t>
            </a:r>
          </a:p>
          <a:p>
            <a:pPr lvl="2"/>
            <a:r>
              <a:rPr lang="en-GB" dirty="0"/>
              <a:t>Third level </a:t>
            </a:r>
          </a:p>
          <a:p>
            <a:pPr lvl="3"/>
            <a:r>
              <a:rPr lang="en-GB" dirty="0"/>
              <a:t>Fourth level </a:t>
            </a:r>
          </a:p>
          <a:p>
            <a:pPr lvl="4"/>
            <a:r>
              <a:rPr lang="en-GB" dirty="0"/>
              <a:t>Fifth level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2EAAD0-AB80-426A-A373-142A5FD382C8}"/>
              </a:ext>
            </a:extLst>
          </p:cNvPr>
          <p:cNvGrpSpPr/>
          <p:nvPr userDrawn="1"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3060E086-B2AB-4838-BB3D-F4A0E8987075}"/>
                </a:ext>
              </a:extLst>
            </p:cNvPr>
            <p:cNvSpPr/>
            <p:nvPr userDrawn="1"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93F0C8-EFCF-4CB5-A46F-70462B7F2B69}"/>
                </a:ext>
              </a:extLst>
            </p:cNvPr>
            <p:cNvSpPr/>
            <p:nvPr userDrawn="1"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E6E3AB-E234-40DF-9DEF-C1CA90CBC9E5}"/>
              </a:ext>
            </a:extLst>
          </p:cNvPr>
          <p:cNvSpPr txBox="1"/>
          <p:nvPr userDrawn="1"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9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-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DAD3-4A38-150C-2AD0-BC33FAF9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2BC63B-3C0B-DE8E-9606-4A5737A9ABBD}"/>
              </a:ext>
            </a:extLst>
          </p:cNvPr>
          <p:cNvGrpSpPr/>
          <p:nvPr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5" name="Cross 4">
              <a:extLst>
                <a:ext uri="{FF2B5EF4-FFF2-40B4-BE49-F238E27FC236}">
                  <a16:creationId xmlns:a16="http://schemas.microsoft.com/office/drawing/2014/main" id="{D33E575A-5560-2968-1A1B-2E38C1FA03D0}"/>
                </a:ext>
              </a:extLst>
            </p:cNvPr>
            <p:cNvSpPr/>
            <p:nvPr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BA91F3-6856-62C5-39D9-303CFB5DDE33}"/>
                </a:ext>
              </a:extLst>
            </p:cNvPr>
            <p:cNvSpPr/>
            <p:nvPr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2BFC8B-65F7-6DE9-5536-2F8FBA8FC315}"/>
              </a:ext>
            </a:extLst>
          </p:cNvPr>
          <p:cNvSpPr txBox="1"/>
          <p:nvPr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D18278-700E-04C1-0257-E6ECD531C691}"/>
              </a:ext>
            </a:extLst>
          </p:cNvPr>
          <p:cNvSpPr/>
          <p:nvPr/>
        </p:nvSpPr>
        <p:spPr>
          <a:xfrm>
            <a:off x="843876" y="1922107"/>
            <a:ext cx="16607216" cy="7595718"/>
          </a:xfrm>
          <a:prstGeom prst="roundRect">
            <a:avLst>
              <a:gd name="adj" fmla="val 2172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8974EA-8731-47EF-6AB0-962C9524A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6366" y="2071395"/>
            <a:ext cx="16235267" cy="7221895"/>
          </a:xfrm>
        </p:spPr>
        <p:txBody>
          <a:bodyPr anchor="ctr"/>
          <a:lstStyle>
            <a:lvl1pPr marL="0" indent="0">
              <a:buNone/>
              <a:defRPr sz="26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0118A-4617-494E-A365-B98AFCD35836}"/>
              </a:ext>
            </a:extLst>
          </p:cNvPr>
          <p:cNvGrpSpPr/>
          <p:nvPr userDrawn="1"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660AFEAA-FD11-426D-9632-0AA9CC4AD8C8}"/>
                </a:ext>
              </a:extLst>
            </p:cNvPr>
            <p:cNvSpPr/>
            <p:nvPr userDrawn="1"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FCFF448-43A6-45AF-A251-A35E853524B2}"/>
                </a:ext>
              </a:extLst>
            </p:cNvPr>
            <p:cNvSpPr/>
            <p:nvPr userDrawn="1"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76EA52F-BBB2-4CB8-9B36-D39024992989}"/>
              </a:ext>
            </a:extLst>
          </p:cNvPr>
          <p:cNvSpPr txBox="1"/>
          <p:nvPr userDrawn="1"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20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-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2BC63B-3C0B-DE8E-9606-4A5737A9ABBD}"/>
              </a:ext>
            </a:extLst>
          </p:cNvPr>
          <p:cNvGrpSpPr/>
          <p:nvPr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5" name="Cross 4">
              <a:extLst>
                <a:ext uri="{FF2B5EF4-FFF2-40B4-BE49-F238E27FC236}">
                  <a16:creationId xmlns:a16="http://schemas.microsoft.com/office/drawing/2014/main" id="{D33E575A-5560-2968-1A1B-2E38C1FA03D0}"/>
                </a:ext>
              </a:extLst>
            </p:cNvPr>
            <p:cNvSpPr/>
            <p:nvPr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BA91F3-6856-62C5-39D9-303CFB5DDE33}"/>
                </a:ext>
              </a:extLst>
            </p:cNvPr>
            <p:cNvSpPr/>
            <p:nvPr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2BFC8B-65F7-6DE9-5536-2F8FBA8FC315}"/>
              </a:ext>
            </a:extLst>
          </p:cNvPr>
          <p:cNvSpPr txBox="1"/>
          <p:nvPr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D18278-700E-04C1-0257-E6ECD531C691}"/>
              </a:ext>
            </a:extLst>
          </p:cNvPr>
          <p:cNvSpPr/>
          <p:nvPr/>
        </p:nvSpPr>
        <p:spPr>
          <a:xfrm>
            <a:off x="552091" y="597159"/>
            <a:ext cx="17252830" cy="8853322"/>
          </a:xfrm>
          <a:prstGeom prst="roundRect">
            <a:avLst>
              <a:gd name="adj" fmla="val 2172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8974EA-8731-47EF-6AB0-962C9524A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4515" y="747521"/>
            <a:ext cx="16965131" cy="8579638"/>
          </a:xfrm>
        </p:spPr>
        <p:txBody>
          <a:bodyPr anchor="ctr"/>
          <a:lstStyle>
            <a:lvl1pPr marL="0" indent="0">
              <a:buNone/>
              <a:defRPr sz="26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00BF89-2649-4665-9441-7C6619E04F0E}"/>
              </a:ext>
            </a:extLst>
          </p:cNvPr>
          <p:cNvGrpSpPr/>
          <p:nvPr userDrawn="1"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56BACC14-AB74-4661-8D1F-F190DFED96BD}"/>
                </a:ext>
              </a:extLst>
            </p:cNvPr>
            <p:cNvSpPr/>
            <p:nvPr userDrawn="1"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667268-90BB-49DE-AA5B-F2E019C1B351}"/>
                </a:ext>
              </a:extLst>
            </p:cNvPr>
            <p:cNvSpPr/>
            <p:nvPr userDrawn="1"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D926B7-7565-4F66-8CCB-578CAA9BC577}"/>
              </a:ext>
            </a:extLst>
          </p:cNvPr>
          <p:cNvSpPr txBox="1"/>
          <p:nvPr userDrawn="1"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86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-Snippet-Explanation-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02BFC8B-65F7-6DE9-5536-2F8FBA8FC315}"/>
              </a:ext>
            </a:extLst>
          </p:cNvPr>
          <p:cNvSpPr txBox="1"/>
          <p:nvPr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9A72324-22E9-89DF-78C7-1A917F1D5A8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0122" y="7386879"/>
            <a:ext cx="17601610" cy="2167124"/>
          </a:xfrm>
        </p:spPr>
        <p:txBody>
          <a:bodyPr/>
          <a:lstStyle>
            <a:lvl2pPr marL="445687" indent="0">
              <a:buNone/>
              <a:defRPr/>
            </a:lvl2pPr>
            <a:lvl3pPr marL="894423" indent="0">
              <a:buNone/>
              <a:defRPr/>
            </a:lvl3pPr>
          </a:lstStyle>
          <a:p>
            <a:pPr lvl="0"/>
            <a:r>
              <a:rPr lang="en-GB" dirty="0"/>
              <a:t>Add text if required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939069-930A-380D-17F8-39567FF09915}"/>
              </a:ext>
            </a:extLst>
          </p:cNvPr>
          <p:cNvSpPr/>
          <p:nvPr/>
        </p:nvSpPr>
        <p:spPr>
          <a:xfrm>
            <a:off x="153641" y="147870"/>
            <a:ext cx="18013589" cy="6228251"/>
          </a:xfrm>
          <a:prstGeom prst="roundRect">
            <a:avLst>
              <a:gd name="adj" fmla="val 2172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3BB5682D-9E83-A834-C0C1-EEDA2EAE45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1590" y="302115"/>
            <a:ext cx="17610142" cy="5921728"/>
          </a:xfrm>
        </p:spPr>
        <p:txBody>
          <a:bodyPr anchor="ctr"/>
          <a:lstStyle>
            <a:lvl1pPr marL="0" indent="0">
              <a:buNone/>
              <a:defRPr sz="26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13F6F7-68F5-BDF5-320A-756B11A90BF0}"/>
              </a:ext>
            </a:extLst>
          </p:cNvPr>
          <p:cNvGrpSpPr/>
          <p:nvPr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C589CA84-960B-E9F0-3037-5EA3CE9D9DD3}"/>
                </a:ext>
              </a:extLst>
            </p:cNvPr>
            <p:cNvSpPr/>
            <p:nvPr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1A7A15-E560-F6DB-DCA7-9BBEAAB27399}"/>
                </a:ext>
              </a:extLst>
            </p:cNvPr>
            <p:cNvSpPr/>
            <p:nvPr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83B95F2-B0CA-9B6D-9172-37A7241D04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589" y="6556375"/>
            <a:ext cx="17609385" cy="706438"/>
          </a:xfrm>
        </p:spPr>
        <p:txBody>
          <a:bodyPr/>
          <a:lstStyle>
            <a:lvl1pPr marL="0" indent="0">
              <a:buNone/>
              <a:defRPr sz="40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04D3-5880-4605-B072-ED32B317588B}"/>
              </a:ext>
            </a:extLst>
          </p:cNvPr>
          <p:cNvSpPr txBox="1"/>
          <p:nvPr userDrawn="1"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325CB0-C24D-4BD4-9721-C6307CE65A70}"/>
              </a:ext>
            </a:extLst>
          </p:cNvPr>
          <p:cNvGrpSpPr/>
          <p:nvPr userDrawn="1"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17" name="Cross 16">
              <a:extLst>
                <a:ext uri="{FF2B5EF4-FFF2-40B4-BE49-F238E27FC236}">
                  <a16:creationId xmlns:a16="http://schemas.microsoft.com/office/drawing/2014/main" id="{F4F749D1-51D2-4BAB-9091-C6B13A630F23}"/>
                </a:ext>
              </a:extLst>
            </p:cNvPr>
            <p:cNvSpPr/>
            <p:nvPr userDrawn="1"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D5E5E4-3EAD-44A5-8E45-E35020085591}"/>
                </a:ext>
              </a:extLst>
            </p:cNvPr>
            <p:cNvSpPr/>
            <p:nvPr userDrawn="1"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5103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-Snippet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DAD3-4A38-150C-2AD0-BC33FAF97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406" y="856433"/>
            <a:ext cx="8293181" cy="815873"/>
          </a:xfrm>
        </p:spPr>
        <p:txBody>
          <a:bodyPr/>
          <a:lstStyle>
            <a:lvl1pPr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Click to edit title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2BC63B-3C0B-DE8E-9606-4A5737A9ABBD}"/>
              </a:ext>
            </a:extLst>
          </p:cNvPr>
          <p:cNvGrpSpPr/>
          <p:nvPr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5" name="Cross 4">
              <a:extLst>
                <a:ext uri="{FF2B5EF4-FFF2-40B4-BE49-F238E27FC236}">
                  <a16:creationId xmlns:a16="http://schemas.microsoft.com/office/drawing/2014/main" id="{D33E575A-5560-2968-1A1B-2E38C1FA03D0}"/>
                </a:ext>
              </a:extLst>
            </p:cNvPr>
            <p:cNvSpPr/>
            <p:nvPr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BA91F3-6856-62C5-39D9-303CFB5DDE33}"/>
                </a:ext>
              </a:extLst>
            </p:cNvPr>
            <p:cNvSpPr/>
            <p:nvPr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D18278-700E-04C1-0257-E6ECD531C691}"/>
              </a:ext>
            </a:extLst>
          </p:cNvPr>
          <p:cNvSpPr/>
          <p:nvPr/>
        </p:nvSpPr>
        <p:spPr>
          <a:xfrm>
            <a:off x="9319546" y="172527"/>
            <a:ext cx="8817988" cy="9373255"/>
          </a:xfrm>
          <a:prstGeom prst="roundRect">
            <a:avLst>
              <a:gd name="adj" fmla="val 2172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8974EA-8731-47EF-6AB0-962C9524A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03882" y="250258"/>
            <a:ext cx="8624236" cy="9200228"/>
          </a:xfrm>
        </p:spPr>
        <p:txBody>
          <a:bodyPr anchor="ctr"/>
          <a:lstStyle>
            <a:lvl1pPr marL="0" indent="0">
              <a:buNone/>
              <a:defRPr sz="26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7E6DA1-1339-D39C-48E4-F86D1AD7E6D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2405" y="1966823"/>
            <a:ext cx="8293181" cy="74836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4AF5CD-5B1F-443E-A171-19E798434925}"/>
              </a:ext>
            </a:extLst>
          </p:cNvPr>
          <p:cNvGrpSpPr/>
          <p:nvPr userDrawn="1"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68DDC33D-2326-4CF2-8860-68ED097661E6}"/>
                </a:ext>
              </a:extLst>
            </p:cNvPr>
            <p:cNvSpPr/>
            <p:nvPr userDrawn="1"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D63616-F243-42BB-900B-ACC5850ED735}"/>
                </a:ext>
              </a:extLst>
            </p:cNvPr>
            <p:cNvSpPr/>
            <p:nvPr userDrawn="1"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4198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2BC63B-3C0B-DE8E-9606-4A5737A9ABBD}"/>
              </a:ext>
            </a:extLst>
          </p:cNvPr>
          <p:cNvGrpSpPr/>
          <p:nvPr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5" name="Cross 4">
              <a:extLst>
                <a:ext uri="{FF2B5EF4-FFF2-40B4-BE49-F238E27FC236}">
                  <a16:creationId xmlns:a16="http://schemas.microsoft.com/office/drawing/2014/main" id="{D33E575A-5560-2968-1A1B-2E38C1FA03D0}"/>
                </a:ext>
              </a:extLst>
            </p:cNvPr>
            <p:cNvSpPr/>
            <p:nvPr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BA91F3-6856-62C5-39D9-303CFB5DDE33}"/>
                </a:ext>
              </a:extLst>
            </p:cNvPr>
            <p:cNvSpPr/>
            <p:nvPr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2BFC8B-65F7-6DE9-5536-2F8FBA8FC315}"/>
              </a:ext>
            </a:extLst>
          </p:cNvPr>
          <p:cNvSpPr txBox="1"/>
          <p:nvPr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E5E7C5-1753-4C57-AB02-6DDF6DB7EBB3}"/>
              </a:ext>
            </a:extLst>
          </p:cNvPr>
          <p:cNvGrpSpPr/>
          <p:nvPr userDrawn="1"/>
        </p:nvGrpSpPr>
        <p:grpSpPr>
          <a:xfrm>
            <a:off x="254697" y="9550800"/>
            <a:ext cx="488121" cy="489600"/>
            <a:chOff x="1260302" y="6120138"/>
            <a:chExt cx="488036" cy="489600"/>
          </a:xfrm>
        </p:grpSpPr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43F1BA74-1A4F-4730-A6BA-F4ED9DABA240}"/>
                </a:ext>
              </a:extLst>
            </p:cNvPr>
            <p:cNvSpPr/>
            <p:nvPr userDrawn="1"/>
          </p:nvSpPr>
          <p:spPr>
            <a:xfrm rot="18877983">
              <a:off x="1260302" y="6120922"/>
              <a:ext cx="488036" cy="488036"/>
            </a:xfrm>
            <a:prstGeom prst="plus">
              <a:avLst>
                <a:gd name="adj" fmla="val 361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1C81D5-6935-43A4-9578-E339401AC59C}"/>
                </a:ext>
              </a:extLst>
            </p:cNvPr>
            <p:cNvSpPr/>
            <p:nvPr userDrawn="1"/>
          </p:nvSpPr>
          <p:spPr>
            <a:xfrm rot="18879000">
              <a:off x="1259520" y="6297165"/>
              <a:ext cx="489600" cy="135546"/>
            </a:xfrm>
            <a:prstGeom prst="rect">
              <a:avLst/>
            </a:prstGeom>
            <a:solidFill>
              <a:srgbClr val="00E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2B067B-21A5-49CF-A957-CB44D7BE914C}"/>
              </a:ext>
            </a:extLst>
          </p:cNvPr>
          <p:cNvSpPr txBox="1"/>
          <p:nvPr userDrawn="1"/>
        </p:nvSpPr>
        <p:spPr>
          <a:xfrm>
            <a:off x="852406" y="2332653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8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06" y="856433"/>
            <a:ext cx="16598685" cy="815873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46244" y="2247254"/>
            <a:ext cx="16598685" cy="7035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9C993-4E8C-EB3E-3A41-9C0276C51D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70104" y="9596744"/>
            <a:ext cx="2057756" cy="552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C830B-846E-4FDC-8AD4-98957DB4CC2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6070104" y="9596744"/>
            <a:ext cx="2057756" cy="5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9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70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</p:sldLayoutIdLst>
  <p:txStyles>
    <p:titleStyle>
      <a:lvl1pPr algn="l" defTabSz="1371840" rtl="0" eaLnBrk="1" latinLnBrk="0" hangingPunct="1">
        <a:lnSpc>
          <a:spcPct val="90000"/>
        </a:lnSpc>
        <a:spcBef>
          <a:spcPct val="0"/>
        </a:spcBef>
        <a:buNone/>
        <a:defRPr sz="4800" b="0" i="0" kern="1200" baseline="0">
          <a:solidFill>
            <a:schemeClr val="bg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85741" marR="0" indent="-432000" algn="l" defTabSz="879158" rtl="0" eaLnBrk="1" fontAlgn="auto" latinLnBrk="0" hangingPunct="1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3001" kern="1200">
          <a:solidFill>
            <a:schemeClr val="bg1"/>
          </a:solidFill>
          <a:latin typeface="Montserrat" pitchFamily="2" charset="77"/>
          <a:ea typeface="+mn-ea"/>
          <a:cs typeface="+mn-cs"/>
        </a:defRPr>
      </a:lvl1pPr>
      <a:lvl2pPr marL="879158" marR="0" indent="-433471" algn="l" defTabSz="879158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1" b="0" i="0" kern="1200" baseline="0">
          <a:solidFill>
            <a:schemeClr val="bg1"/>
          </a:solidFill>
          <a:latin typeface="Montserrat" pitchFamily="2" charset="77"/>
          <a:ea typeface="PS TT Commons" charset="0"/>
          <a:cs typeface="PS TT Commons" charset="0"/>
        </a:defRPr>
      </a:lvl2pPr>
      <a:lvl3pPr marL="1324845" marR="0" indent="-430422" algn="l" defTabSz="879158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1" b="0" i="0" kern="1200">
          <a:solidFill>
            <a:schemeClr val="bg1"/>
          </a:solidFill>
          <a:latin typeface="Montserrat" pitchFamily="2" charset="77"/>
          <a:ea typeface="PS TT Commons" charset="0"/>
          <a:cs typeface="PS TT Commons" charset="0"/>
        </a:defRPr>
      </a:lvl3pPr>
      <a:lvl4pPr marL="1800542" marR="0" indent="-476333" algn="l" defTabSz="879158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1" b="0" i="0" kern="1200">
          <a:solidFill>
            <a:schemeClr val="bg1"/>
          </a:solidFill>
          <a:latin typeface="Montserrat" pitchFamily="2" charset="77"/>
          <a:ea typeface="PS TT Commons" charset="0"/>
          <a:cs typeface="PS TT Commons" charset="0"/>
        </a:defRPr>
      </a:lvl4pPr>
      <a:lvl5pPr marL="2057761" marR="0" indent="-412030" algn="l" defTabSz="879158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1" b="0" i="0" kern="1200">
          <a:solidFill>
            <a:schemeClr val="bg1"/>
          </a:solidFill>
          <a:latin typeface="Montserrat" pitchFamily="2" charset="77"/>
          <a:ea typeface="PS TT Commons" charset="0"/>
          <a:cs typeface="PS TT Commons" charset="0"/>
        </a:defRPr>
      </a:lvl5pPr>
      <a:lvl6pPr marL="2141118" marR="0" indent="0" algn="l" defTabSz="879158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None/>
        <a:tabLst/>
        <a:defRPr sz="2701" kern="1200">
          <a:solidFill>
            <a:schemeClr val="tx1"/>
          </a:solidFill>
          <a:latin typeface="+mn-lt"/>
          <a:ea typeface="+mn-ea"/>
          <a:cs typeface="+mn-cs"/>
        </a:defRPr>
      </a:lvl6pPr>
      <a:lvl7pPr marL="3005663" marR="0" indent="-433465" algn="l" defTabSz="87915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600" marR="0" indent="-423937" algn="l" defTabSz="87915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1" kern="1200">
          <a:solidFill>
            <a:schemeClr val="tx1"/>
          </a:solidFill>
          <a:latin typeface="+mn-lt"/>
          <a:ea typeface="+mn-ea"/>
          <a:cs typeface="+mn-cs"/>
        </a:defRPr>
      </a:lvl8pPr>
      <a:lvl9pPr marL="3858302" marR="0" indent="-428702" algn="l" defTabSz="87915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840" rtl="0" eaLnBrk="1" latinLnBrk="0" hangingPunct="1">
        <a:defRPr sz="27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21" algn="l" defTabSz="1371840" rtl="0" eaLnBrk="1" latinLnBrk="0" hangingPunct="1">
        <a:defRPr sz="2701" kern="1200">
          <a:solidFill>
            <a:schemeClr val="tx1"/>
          </a:solidFill>
          <a:latin typeface="+mn-lt"/>
          <a:ea typeface="+mn-ea"/>
          <a:cs typeface="+mn-cs"/>
        </a:defRPr>
      </a:lvl2pPr>
      <a:lvl3pPr marL="1371840" algn="l" defTabSz="1371840" rtl="0" eaLnBrk="1" latinLnBrk="0" hangingPunct="1">
        <a:defRPr sz="2701" kern="1200">
          <a:solidFill>
            <a:schemeClr val="tx1"/>
          </a:solidFill>
          <a:latin typeface="+mn-lt"/>
          <a:ea typeface="+mn-ea"/>
          <a:cs typeface="+mn-cs"/>
        </a:defRPr>
      </a:lvl3pPr>
      <a:lvl4pPr marL="2057761" algn="l" defTabSz="1371840" rtl="0" eaLnBrk="1" latinLnBrk="0" hangingPunct="1">
        <a:defRPr sz="2701" kern="1200">
          <a:solidFill>
            <a:schemeClr val="tx1"/>
          </a:solidFill>
          <a:latin typeface="+mn-lt"/>
          <a:ea typeface="+mn-ea"/>
          <a:cs typeface="+mn-cs"/>
        </a:defRPr>
      </a:lvl4pPr>
      <a:lvl5pPr marL="2743681" algn="l" defTabSz="1371840" rtl="0" eaLnBrk="1" latinLnBrk="0" hangingPunct="1">
        <a:defRPr sz="2701" kern="1200">
          <a:solidFill>
            <a:schemeClr val="tx1"/>
          </a:solidFill>
          <a:latin typeface="+mn-lt"/>
          <a:ea typeface="+mn-ea"/>
          <a:cs typeface="+mn-cs"/>
        </a:defRPr>
      </a:lvl5pPr>
      <a:lvl6pPr marL="3429600" algn="l" defTabSz="1371840" rtl="0" eaLnBrk="1" latinLnBrk="0" hangingPunct="1">
        <a:defRPr sz="2701" kern="1200">
          <a:solidFill>
            <a:schemeClr val="tx1"/>
          </a:solidFill>
          <a:latin typeface="+mn-lt"/>
          <a:ea typeface="+mn-ea"/>
          <a:cs typeface="+mn-cs"/>
        </a:defRPr>
      </a:lvl6pPr>
      <a:lvl7pPr marL="4115519" algn="l" defTabSz="1371840" rtl="0" eaLnBrk="1" latinLnBrk="0" hangingPunct="1">
        <a:defRPr sz="2701" kern="1200">
          <a:solidFill>
            <a:schemeClr val="tx1"/>
          </a:solidFill>
          <a:latin typeface="+mn-lt"/>
          <a:ea typeface="+mn-ea"/>
          <a:cs typeface="+mn-cs"/>
        </a:defRPr>
      </a:lvl7pPr>
      <a:lvl8pPr marL="4801440" algn="l" defTabSz="1371840" rtl="0" eaLnBrk="1" latinLnBrk="0" hangingPunct="1">
        <a:defRPr sz="2701" kern="1200">
          <a:solidFill>
            <a:schemeClr val="tx1"/>
          </a:solidFill>
          <a:latin typeface="+mn-lt"/>
          <a:ea typeface="+mn-ea"/>
          <a:cs typeface="+mn-cs"/>
        </a:defRPr>
      </a:lvl8pPr>
      <a:lvl9pPr marL="5487361" algn="l" defTabSz="1371840" rtl="0" eaLnBrk="1" latinLnBrk="0" hangingPunct="1">
        <a:defRPr sz="2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B405-0A72-9C31-BC7A-091BFB79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and Localization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Flutter </a:t>
            </a:r>
            <a:r>
              <a:rPr lang="en-US" dirty="0"/>
              <a:t>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393550-6918-4EAD-A8BA-FE9809C5C320}"/>
              </a:ext>
            </a:extLst>
          </p:cNvPr>
          <p:cNvSpPr txBox="1"/>
          <p:nvPr/>
        </p:nvSpPr>
        <p:spPr>
          <a:xfrm>
            <a:off x="-160638" y="407773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B14C25E-37EC-C824-6E57-3BEBCC7D0D78}"/>
              </a:ext>
            </a:extLst>
          </p:cNvPr>
          <p:cNvSpPr txBox="1">
            <a:spLocks/>
          </p:cNvSpPr>
          <p:nvPr/>
        </p:nvSpPr>
        <p:spPr>
          <a:xfrm rot="10800000" flipV="1">
            <a:off x="3461079" y="7684361"/>
            <a:ext cx="5549597" cy="4702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0CEB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US" b="0" dirty="0" err="1" smtClean="0">
                <a:solidFill>
                  <a:schemeClr val="bg1"/>
                </a:solidFill>
                <a:latin typeface="Montserrat Medium" pitchFamily="2" charset="77"/>
              </a:rPr>
              <a:t>Dheeraj</a:t>
            </a:r>
            <a:r>
              <a:rPr lang="en-US" b="0" dirty="0" smtClean="0">
                <a:solidFill>
                  <a:schemeClr val="bg1"/>
                </a:solidFill>
                <a:latin typeface="Montserrat Medium" pitchFamily="2" charset="77"/>
              </a:rPr>
              <a:t> Singh </a:t>
            </a:r>
            <a:r>
              <a:rPr lang="en-US" b="0" dirty="0" err="1" smtClean="0">
                <a:solidFill>
                  <a:schemeClr val="bg1"/>
                </a:solidFill>
                <a:latin typeface="Montserrat Medium" pitchFamily="2" charset="77"/>
              </a:rPr>
              <a:t>Bhadoria</a:t>
            </a:r>
            <a:endParaRPr lang="de-US" b="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4626EF7-DCEE-EBDA-6F4A-094BBF465A96}"/>
              </a:ext>
            </a:extLst>
          </p:cNvPr>
          <p:cNvSpPr txBox="1">
            <a:spLocks/>
          </p:cNvSpPr>
          <p:nvPr/>
        </p:nvSpPr>
        <p:spPr>
          <a:xfrm>
            <a:off x="3954488" y="8877617"/>
            <a:ext cx="8106883" cy="255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0CEB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de-DE" sz="2400" b="0" dirty="0">
                <a:solidFill>
                  <a:schemeClr val="bg1"/>
                </a:solidFill>
                <a:latin typeface="Montserrat Light" pitchFamily="2" charset="77"/>
              </a:rPr>
              <a:t>in/dheeraj-singh-bhadoria-android-developer</a:t>
            </a:r>
            <a:endParaRPr lang="de-US" sz="2400" b="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225AD64-63EB-C97D-1981-AA4FB18AADD6}"/>
              </a:ext>
            </a:extLst>
          </p:cNvPr>
          <p:cNvSpPr txBox="1">
            <a:spLocks/>
          </p:cNvSpPr>
          <p:nvPr/>
        </p:nvSpPr>
        <p:spPr>
          <a:xfrm>
            <a:off x="3954489" y="8427145"/>
            <a:ext cx="3380215" cy="310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0CEB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de-DE" sz="2400" b="0" dirty="0" smtClean="0">
                <a:solidFill>
                  <a:schemeClr val="bg1"/>
                </a:solidFill>
                <a:latin typeface="Montserrat Light" pitchFamily="2" charset="77"/>
              </a:rPr>
              <a:t>@bhadoriadheeru</a:t>
            </a:r>
            <a:endParaRPr lang="de-US" sz="2400" b="0" dirty="0">
              <a:solidFill>
                <a:schemeClr val="bg1"/>
              </a:solidFill>
              <a:latin typeface="Montserrat Light" pitchFamily="2" charset="77"/>
            </a:endParaRPr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3B3FBD3C-6FFC-2162-0AAF-010B4B87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78" y="8465245"/>
            <a:ext cx="288080" cy="233921"/>
          </a:xfrm>
          <a:prstGeom prst="rect">
            <a:avLst/>
          </a:prstGeom>
        </p:spPr>
      </p:pic>
      <p:pic>
        <p:nvPicPr>
          <p:cNvPr id="9" name="Grafik 5">
            <a:extLst>
              <a:ext uri="{FF2B5EF4-FFF2-40B4-BE49-F238E27FC236}">
                <a16:creationId xmlns:a16="http://schemas.microsoft.com/office/drawing/2014/main" id="{B3779305-918D-48AC-5BA6-F3081374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70" y="8890349"/>
            <a:ext cx="242911" cy="242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37A1E1-E8E2-CAAE-AA75-F5F6DEE34119}"/>
              </a:ext>
            </a:extLst>
          </p:cNvPr>
          <p:cNvSpPr txBox="1"/>
          <p:nvPr/>
        </p:nvSpPr>
        <p:spPr>
          <a:xfrm>
            <a:off x="5969479" y="-810883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19" y="7517390"/>
            <a:ext cx="2108775" cy="2108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163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smtClean="0"/>
              <a:t>Localization </a:t>
            </a:r>
            <a:r>
              <a:rPr lang="en-US" dirty="0"/>
              <a:t>in </a:t>
            </a:r>
            <a:r>
              <a:rPr lang="en-US" dirty="0" smtClean="0"/>
              <a:t>Flutter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 txBox="1">
            <a:spLocks/>
          </p:cNvSpPr>
          <p:nvPr/>
        </p:nvSpPr>
        <p:spPr>
          <a:xfrm>
            <a:off x="1004806" y="2273348"/>
            <a:ext cx="16598685" cy="7329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41" marR="0" indent="-432000" algn="l" defTabSz="879158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3001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879158" marR="0" indent="-433471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1" b="0" i="0" kern="1200" baseline="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2pPr>
            <a:lvl3pPr marL="1324845" marR="0" indent="-430422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3pPr>
            <a:lvl4pPr marL="1800542" marR="0" indent="-476333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4pPr>
            <a:lvl5pPr marL="2057761" marR="0" indent="-412030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5pPr>
            <a:lvl6pPr marL="2141118" marR="0" indent="0" algn="l" defTabSz="879158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None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663" marR="0" indent="-433465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00" marR="0" indent="-423937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8302" marR="0" indent="-428702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Creating the l10n folder structure and files (display a screenshot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73" y="3248682"/>
            <a:ext cx="9844610" cy="62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9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smtClean="0"/>
              <a:t>Localization </a:t>
            </a:r>
            <a:r>
              <a:rPr lang="en-US" dirty="0"/>
              <a:t>in </a:t>
            </a:r>
            <a:r>
              <a:rPr lang="en-US" dirty="0" smtClean="0"/>
              <a:t>Flutter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 txBox="1">
            <a:spLocks/>
          </p:cNvSpPr>
          <p:nvPr/>
        </p:nvSpPr>
        <p:spPr>
          <a:xfrm>
            <a:off x="1004806" y="2273348"/>
            <a:ext cx="16598685" cy="7329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41" marR="0" indent="-432000" algn="l" defTabSz="879158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3001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879158" marR="0" indent="-433471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1" b="0" i="0" kern="1200" baseline="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2pPr>
            <a:lvl3pPr marL="1324845" marR="0" indent="-430422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3pPr>
            <a:lvl4pPr marL="1800542" marR="0" indent="-476333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4pPr>
            <a:lvl5pPr marL="2057761" marR="0" indent="-412030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5pPr>
            <a:lvl6pPr marL="2141118" marR="0" indent="0" algn="l" defTabSz="879158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None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663" marR="0" indent="-433465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00" marR="0" indent="-423937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8302" marR="0" indent="-428702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3: Adding resources files for different languages (display files)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79" y="3527682"/>
            <a:ext cx="8133370" cy="3323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831" y="3527681"/>
            <a:ext cx="7687240" cy="33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smtClean="0"/>
              <a:t>Localization </a:t>
            </a:r>
            <a:r>
              <a:rPr lang="en-US" dirty="0"/>
              <a:t>in </a:t>
            </a:r>
            <a:r>
              <a:rPr lang="en-US" dirty="0" smtClean="0"/>
              <a:t>Flutter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 txBox="1">
            <a:spLocks/>
          </p:cNvSpPr>
          <p:nvPr/>
        </p:nvSpPr>
        <p:spPr>
          <a:xfrm>
            <a:off x="1004806" y="2273348"/>
            <a:ext cx="16598685" cy="7329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41" marR="0" indent="-432000" algn="l" defTabSz="879158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3001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879158" marR="0" indent="-433471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1" b="0" i="0" kern="1200" baseline="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2pPr>
            <a:lvl3pPr marL="1324845" marR="0" indent="-430422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3pPr>
            <a:lvl4pPr marL="1800542" marR="0" indent="-476333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4pPr>
            <a:lvl5pPr marL="2057761" marR="0" indent="-412030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5pPr>
            <a:lvl6pPr marL="2141118" marR="0" indent="0" algn="l" defTabSz="879158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None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663" marR="0" indent="-433465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00" marR="0" indent="-423937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8302" marR="0" indent="-428702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</a:t>
            </a:r>
            <a:r>
              <a:rPr lang="en-US" dirty="0" smtClean="0"/>
              <a:t>4: </a:t>
            </a:r>
            <a:r>
              <a:rPr lang="en-US" dirty="0"/>
              <a:t>Displaying text from resources files in the app (display files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66" y="3002022"/>
            <a:ext cx="6134956" cy="72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4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smtClean="0"/>
              <a:t>Localization </a:t>
            </a:r>
            <a:r>
              <a:rPr lang="en-US" dirty="0"/>
              <a:t>in </a:t>
            </a:r>
            <a:r>
              <a:rPr lang="en-US" dirty="0" smtClean="0"/>
              <a:t>Flutter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 txBox="1">
            <a:spLocks/>
          </p:cNvSpPr>
          <p:nvPr/>
        </p:nvSpPr>
        <p:spPr>
          <a:xfrm>
            <a:off x="1004806" y="2273348"/>
            <a:ext cx="16598685" cy="7329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41" marR="0" indent="-432000" algn="l" defTabSz="879158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3001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879158" marR="0" indent="-433471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1" b="0" i="0" kern="1200" baseline="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2pPr>
            <a:lvl3pPr marL="1324845" marR="0" indent="-430422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3pPr>
            <a:lvl4pPr marL="1800542" marR="0" indent="-476333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4pPr>
            <a:lvl5pPr marL="2057761" marR="0" indent="-412030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5pPr>
            <a:lvl6pPr marL="2141118" marR="0" indent="0" algn="l" defTabSz="879158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None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663" marR="0" indent="-433465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00" marR="0" indent="-423937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8302" marR="0" indent="-428702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</a:t>
            </a:r>
            <a:r>
              <a:rPr lang="en-US" dirty="0" smtClean="0"/>
              <a:t>5: </a:t>
            </a:r>
            <a:r>
              <a:rPr lang="en-US" dirty="0"/>
              <a:t>Demonstrating how changing the device language affects the app's </a:t>
            </a:r>
            <a:r>
              <a:rPr lang="en-US" dirty="0" smtClean="0"/>
              <a:t>text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5" y="3240843"/>
            <a:ext cx="5442922" cy="11661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91" y="3240843"/>
            <a:ext cx="5784117" cy="123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smtClean="0"/>
              <a:t>Localization </a:t>
            </a:r>
            <a:r>
              <a:rPr lang="en-US" dirty="0"/>
              <a:t>in </a:t>
            </a:r>
            <a:r>
              <a:rPr lang="en-US" dirty="0" smtClean="0"/>
              <a:t>Flutter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 txBox="1">
            <a:spLocks/>
          </p:cNvSpPr>
          <p:nvPr/>
        </p:nvSpPr>
        <p:spPr>
          <a:xfrm>
            <a:off x="950215" y="2300644"/>
            <a:ext cx="16598685" cy="7329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41" marR="0" indent="-432000" algn="l" defTabSz="879158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3001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879158" marR="0" indent="-433471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1" b="0" i="0" kern="1200" baseline="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2pPr>
            <a:lvl3pPr marL="1324845" marR="0" indent="-430422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3pPr>
            <a:lvl4pPr marL="1800542" marR="0" indent="-476333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4pPr>
            <a:lvl5pPr marL="2057761" marR="0" indent="-412030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5pPr>
            <a:lvl6pPr marL="2141118" marR="0" indent="0" algn="l" defTabSz="879158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None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663" marR="0" indent="-433465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00" marR="0" indent="-423937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8302" marR="0" indent="-428702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</a:t>
            </a:r>
            <a:r>
              <a:rPr lang="en-US" dirty="0" smtClean="0"/>
              <a:t>5: </a:t>
            </a:r>
            <a:r>
              <a:rPr lang="en-US" dirty="0"/>
              <a:t>Demonstrating how changing the device language affects the app's </a:t>
            </a:r>
            <a:r>
              <a:rPr lang="en-US" dirty="0" smtClean="0"/>
              <a:t>text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24" y="3428962"/>
            <a:ext cx="5956484" cy="12761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228" y="3428962"/>
            <a:ext cx="6254300" cy="133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7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and Localization in Flutter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Definition and importance of internationalization and localization in app development</a:t>
            </a:r>
          </a:p>
          <a:p>
            <a:r>
              <a:rPr lang="en-US" dirty="0"/>
              <a:t>Benefits of creating a multilingual app</a:t>
            </a:r>
          </a:p>
          <a:p>
            <a:r>
              <a:rPr lang="en-US" dirty="0" smtClean="0"/>
              <a:t>Goals </a:t>
            </a:r>
            <a:r>
              <a:rPr lang="en-US" dirty="0"/>
              <a:t>of the project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3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a Multilingual </a:t>
            </a:r>
            <a:r>
              <a:rPr lang="en-US" dirty="0" smtClean="0"/>
              <a:t>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Expanding the user base and reaching a global audience</a:t>
            </a:r>
          </a:p>
          <a:p>
            <a:r>
              <a:rPr lang="en-US" dirty="0"/>
              <a:t>Enhancing user experience by providing content in their preferred </a:t>
            </a:r>
            <a:r>
              <a:rPr lang="en-US" dirty="0" smtClean="0"/>
              <a:t>language</a:t>
            </a:r>
          </a:p>
          <a:p>
            <a:r>
              <a:rPr lang="en-US" dirty="0"/>
              <a:t>Boosting user engagement and increasing app adoption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6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Screen - </a:t>
            </a:r>
            <a:r>
              <a:rPr lang="en-US" dirty="0" smtClean="0"/>
              <a:t>Overview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02" y="2005430"/>
            <a:ext cx="3586827" cy="7684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32" y="1923447"/>
            <a:ext cx="3605412" cy="7724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802" y="1787823"/>
            <a:ext cx="3668714" cy="78602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8107" y="9813075"/>
            <a:ext cx="914400" cy="448642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defTabSz="439502">
              <a:lnSpc>
                <a:spcPct val="85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accent2"/>
                </a:solidFill>
              </a:rPr>
              <a:t>English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PS TT Commons" charset="0"/>
              <a:cs typeface="PS TT Commo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99612" y="9813075"/>
            <a:ext cx="914400" cy="448642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defTabSz="439502">
              <a:lnSpc>
                <a:spcPct val="85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accent2"/>
                </a:solidFill>
              </a:rPr>
              <a:t>Spanish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PS TT Commons" charset="0"/>
              <a:cs typeface="PS TT Commo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11117" y="9783610"/>
            <a:ext cx="914400" cy="448642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defTabSz="439502">
              <a:lnSpc>
                <a:spcPct val="85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accent2"/>
                </a:solidFill>
              </a:rPr>
              <a:t>Hindi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Internationalization in </a:t>
            </a:r>
            <a:r>
              <a:rPr lang="en-US" dirty="0" smtClean="0"/>
              <a:t>Flutter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 txBox="1">
            <a:spLocks/>
          </p:cNvSpPr>
          <p:nvPr/>
        </p:nvSpPr>
        <p:spPr>
          <a:xfrm>
            <a:off x="1004806" y="2273348"/>
            <a:ext cx="16598685" cy="7329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41" marR="0" indent="-432000" algn="l" defTabSz="879158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3001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879158" marR="0" indent="-433471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1" b="0" i="0" kern="1200" baseline="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2pPr>
            <a:lvl3pPr marL="1324845" marR="0" indent="-430422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3pPr>
            <a:lvl4pPr marL="1800542" marR="0" indent="-476333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4pPr>
            <a:lvl5pPr marL="2057761" marR="0" indent="-412030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5pPr>
            <a:lvl6pPr marL="2141118" marR="0" indent="0" algn="l" defTabSz="879158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None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663" marR="0" indent="-433465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00" marR="0" indent="-423937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8302" marR="0" indent="-428702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 </a:t>
            </a:r>
            <a:r>
              <a:rPr lang="en-US" dirty="0"/>
              <a:t>1: Adding the necessary package </a:t>
            </a:r>
            <a:r>
              <a:rPr lang="en-US" dirty="0" smtClean="0"/>
              <a:t>to </a:t>
            </a:r>
            <a:r>
              <a:rPr lang="en-US" dirty="0"/>
              <a:t>enable </a:t>
            </a:r>
            <a:r>
              <a:rPr lang="en-US" dirty="0" smtClean="0"/>
              <a:t>internationalization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55" y="2973485"/>
            <a:ext cx="68294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B0FAA-09DE-F3CA-984A-7071C773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Internationalization in Flutter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0"/>
          </p:nvPr>
        </p:nvSpPr>
        <p:spPr bwMode="auto">
          <a:xfrm>
            <a:off x="1497493" y="3098006"/>
            <a:ext cx="10623421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</a:rPr>
              <a:t>Localizations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</a:rPr>
              <a:t>override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(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  context: context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locale: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</a:rPr>
              <a:t>const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</a:rPr>
              <a:t>Locale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</a:rPr>
              <a:t>'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</a:rPr>
              <a:t>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</a:rPr>
              <a:t>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  <a:t>// Using a Builder to get the correct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</a:rPr>
              <a:t>BuildContext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  <a:t>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  <a:t>  // Alternatively, you can create a new widget and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</a:rPr>
              <a:t>Localizations.override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  <a:t>  // will pass the updated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</a:rPr>
              <a:t>BuildContext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  <a:t> to the new widget.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  <a:t>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child: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</a:rPr>
              <a:t>Builder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(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    builder: (context)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  <a:t>// A toy example for an internationalized Material widget.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</a:rPr>
              <a:t>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return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</a:rPr>
              <a:t>CalendarDatePicker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(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    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</a:rPr>
              <a:t>initialDate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</a:rPr>
              <a:t>DateTime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</a:rPr>
              <a:t>now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()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    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</a:rPr>
              <a:t>firstDate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</a:rPr>
              <a:t>DateTime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</a:rPr>
              <a:t>1900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    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</a:rPr>
              <a:t>lastDate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</a:rPr>
              <a:t>DateTime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</a:rPr>
              <a:t>2100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    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</a:rPr>
              <a:t>onDateChanged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: (value) {}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</a:rPr>
              <a:t>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2764" y="2101755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PS TT Commons" charset="0"/>
              <a:cs typeface="PS TT Commo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3833" y="237471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PS TT Commons" charset="0"/>
              <a:cs typeface="PS TT Commons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 txBox="1">
            <a:spLocks/>
          </p:cNvSpPr>
          <p:nvPr/>
        </p:nvSpPr>
        <p:spPr>
          <a:xfrm>
            <a:off x="1004806" y="2273348"/>
            <a:ext cx="16598685" cy="7329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41" marR="0" indent="-432000" algn="l" defTabSz="879158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3001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879158" marR="0" indent="-433471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1" b="0" i="0" kern="1200" baseline="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2pPr>
            <a:lvl3pPr marL="1324845" marR="0" indent="-430422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3pPr>
            <a:lvl4pPr marL="1800542" marR="0" indent="-476333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4pPr>
            <a:lvl5pPr marL="2057761" marR="0" indent="-412030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5pPr>
            <a:lvl6pPr marL="2141118" marR="0" indent="0" algn="l" defTabSz="879158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None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663" marR="0" indent="-433465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00" marR="0" indent="-423937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8302" marR="0" indent="-428702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 </a:t>
            </a:r>
            <a:r>
              <a:rPr lang="en-US" dirty="0"/>
              <a:t>2</a:t>
            </a:r>
            <a:r>
              <a:rPr lang="en-US" dirty="0"/>
              <a:t>: Implementing code changes to support multiple languages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8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Internationalization in </a:t>
            </a:r>
            <a:r>
              <a:rPr lang="en-US" dirty="0" smtClean="0"/>
              <a:t>Flutter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 txBox="1">
            <a:spLocks/>
          </p:cNvSpPr>
          <p:nvPr/>
        </p:nvSpPr>
        <p:spPr>
          <a:xfrm>
            <a:off x="1004806" y="2273348"/>
            <a:ext cx="16598685" cy="7329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41" marR="0" indent="-432000" algn="l" defTabSz="879158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3001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879158" marR="0" indent="-433471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1" b="0" i="0" kern="1200" baseline="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2pPr>
            <a:lvl3pPr marL="1324845" marR="0" indent="-430422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3pPr>
            <a:lvl4pPr marL="1800542" marR="0" indent="-476333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4pPr>
            <a:lvl5pPr marL="2057761" marR="0" indent="-412030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5pPr>
            <a:lvl6pPr marL="2141118" marR="0" indent="0" algn="l" defTabSz="879158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None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663" marR="0" indent="-433465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00" marR="0" indent="-423937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8302" marR="0" indent="-428702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</a:t>
            </a:r>
            <a:r>
              <a:rPr lang="en-US" dirty="0" smtClean="0"/>
              <a:t>3</a:t>
            </a:r>
            <a:r>
              <a:rPr lang="en-US" dirty="0"/>
              <a:t>: Showcasing the integration of a date picker widget with language support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92" y="3035407"/>
            <a:ext cx="3136451" cy="671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Screen - </a:t>
            </a:r>
            <a:r>
              <a:rPr lang="en-US" dirty="0" smtClean="0"/>
              <a:t>Overview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86" y="2126601"/>
            <a:ext cx="3627766" cy="7772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622" y="2120948"/>
            <a:ext cx="3629685" cy="777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4E0-12D5-12D8-1A70-AE80025D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smtClean="0"/>
              <a:t>Localization </a:t>
            </a:r>
            <a:r>
              <a:rPr lang="en-US" dirty="0"/>
              <a:t>in </a:t>
            </a:r>
            <a:r>
              <a:rPr lang="en-US" dirty="0" smtClean="0"/>
              <a:t>Flutter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4567BC-788A-B605-E2B3-DCFA71BA0593}"/>
              </a:ext>
            </a:extLst>
          </p:cNvPr>
          <p:cNvSpPr txBox="1">
            <a:spLocks/>
          </p:cNvSpPr>
          <p:nvPr/>
        </p:nvSpPr>
        <p:spPr>
          <a:xfrm>
            <a:off x="1004806" y="2273348"/>
            <a:ext cx="16598685" cy="7329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5741" marR="0" indent="-432000" algn="l" defTabSz="879158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3001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879158" marR="0" indent="-433471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1" b="0" i="0" kern="1200" baseline="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2pPr>
            <a:lvl3pPr marL="1324845" marR="0" indent="-430422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3pPr>
            <a:lvl4pPr marL="1800542" marR="0" indent="-476333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4pPr>
            <a:lvl5pPr marL="2057761" marR="0" indent="-412030" algn="l" defTabSz="879158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1" b="0" i="0" kern="1200">
                <a:solidFill>
                  <a:schemeClr val="bg1"/>
                </a:solidFill>
                <a:latin typeface="Montserrat" pitchFamily="2" charset="77"/>
                <a:ea typeface="PS TT Commons" charset="0"/>
                <a:cs typeface="PS TT Commons" charset="0"/>
              </a:defRPr>
            </a:lvl5pPr>
            <a:lvl6pPr marL="2141118" marR="0" indent="0" algn="l" defTabSz="879158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None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663" marR="0" indent="-433465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00" marR="0" indent="-423937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8302" marR="0" indent="-428702" algn="l" defTabSz="8791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1: Adding the necessary localization </a:t>
            </a:r>
            <a:r>
              <a:rPr lang="en-US" dirty="0" smtClean="0"/>
              <a:t>package at </a:t>
            </a:r>
            <a:r>
              <a:rPr lang="en-US" dirty="0" err="1" smtClean="0"/>
              <a:t>pubspec.yaml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8" y="3186749"/>
            <a:ext cx="6055357" cy="58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idcon-academy">
  <a:themeElements>
    <a:clrScheme name="Droidcon Academy">
      <a:dk1>
        <a:srgbClr val="2B2B2B"/>
      </a:dk1>
      <a:lt1>
        <a:srgbClr val="FFFFFF"/>
      </a:lt1>
      <a:dk2>
        <a:srgbClr val="3A3A3A"/>
      </a:dk2>
      <a:lt2>
        <a:srgbClr val="E6E6E6"/>
      </a:lt2>
      <a:accent1>
        <a:srgbClr val="69B359"/>
      </a:accent1>
      <a:accent2>
        <a:srgbClr val="F76E4E"/>
      </a:accent2>
      <a:accent3>
        <a:srgbClr val="48E3C3"/>
      </a:accent3>
      <a:accent4>
        <a:srgbClr val="F3CD46"/>
      </a:accent4>
      <a:accent5>
        <a:srgbClr val="46A0E0"/>
      </a:accent5>
      <a:accent6>
        <a:srgbClr val="008CFF"/>
      </a:accent6>
      <a:hlink>
        <a:srgbClr val="00A3FE"/>
      </a:hlink>
      <a:folHlink>
        <a:srgbClr val="00A3FE"/>
      </a:folHlink>
    </a:clrScheme>
    <a:fontScheme name="Droidcon Academy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roidcon-academy" id="{79517D61-CD0B-478D-835F-DAA6DEC4520A}" vid="{29DA41BB-465D-4470-9A91-273D0D0C1F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228</Words>
  <Application>Microsoft Office PowerPoint</Application>
  <PresentationFormat>Custom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Consolas</vt:lpstr>
      <vt:lpstr>Lucida Grande</vt:lpstr>
      <vt:lpstr>Montserrat</vt:lpstr>
      <vt:lpstr>Montserrat Light</vt:lpstr>
      <vt:lpstr>Montserrat Medium</vt:lpstr>
      <vt:lpstr>Myriad Pro Light</vt:lpstr>
      <vt:lpstr>PS TT Commons</vt:lpstr>
      <vt:lpstr>Wingdings</vt:lpstr>
      <vt:lpstr>droidcon-academy</vt:lpstr>
      <vt:lpstr>Internationalization and Localization  in Flutter Apps</vt:lpstr>
      <vt:lpstr>Internationalization and Localization in Flutter</vt:lpstr>
      <vt:lpstr>Importance of a Multilingual App</vt:lpstr>
      <vt:lpstr>Internationalization Screen - Overview</vt:lpstr>
      <vt:lpstr>Implementing Internationalization in Flutter</vt:lpstr>
      <vt:lpstr>Implementing Internationalization in Flutter</vt:lpstr>
      <vt:lpstr>Implementing Internationalization in Flutter</vt:lpstr>
      <vt:lpstr>Localization Screen - Overview</vt:lpstr>
      <vt:lpstr>Implementing Localization in Flutter</vt:lpstr>
      <vt:lpstr>Implementing Localization in Flutter</vt:lpstr>
      <vt:lpstr>Implementing Localization in Flutter</vt:lpstr>
      <vt:lpstr>Implementing Localization in Flutter</vt:lpstr>
      <vt:lpstr>Implementing Localization in Flutter</vt:lpstr>
      <vt:lpstr>Implementing Localization in Flutter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admin</cp:lastModifiedBy>
  <cp:revision>54</cp:revision>
  <dcterms:created xsi:type="dcterms:W3CDTF">2022-12-06T02:22:30Z</dcterms:created>
  <dcterms:modified xsi:type="dcterms:W3CDTF">2023-06-18T16:59:56Z</dcterms:modified>
</cp:coreProperties>
</file>